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2B375EF-E0FF-441B-B952-15C48204BF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9916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2FB5701-8F2A-47FE-ABFF-123CC7265959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2FB5701-8F2A-47FE-ABFF-123CC7265959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252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87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靠主耶穌聖名，靠主耶穌聖名，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the Name of Jesus, in the Name of Jesus,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我們必能得勝；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have the victory.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靠主耶穌聖名，靠主耶穌聖名，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the Name of Jesus, in the Name of Jesus,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撒但必要逃遁。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Satan will have to flee.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H670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靠主耶穌聖名 </a:t>
            </a:r>
            <a:br>
              <a:rPr lang="zh-CN" altLang="en-US" sz="28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IN THE NAME OF JESUS (1/1)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1/1,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神的作為難盡說，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can tell what God can do?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神的大愛難測度；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can tell His love for you?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靠主耶穌全能聖名，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the Name of Jesus, Jesus,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我們必能得勝。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have the victory.</a:t>
            </a:r>
          </a:p>
        </p:txBody>
      </p:sp>
    </p:spTree>
    <p:extLst>
      <p:ext uri="{BB962C8B-B14F-4D97-AF65-F5344CB8AC3E}">
        <p14:creationId xmlns:p14="http://schemas.microsoft.com/office/powerpoint/2010/main" val="653833598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19</TotalTime>
  <Words>152</Words>
  <Application>Microsoft Office PowerPoint</Application>
  <PresentationFormat>On-screen Show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H670  靠主耶穌聖名  IN THE NAME OF JESUS (1/1)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H670 靠主耶穌聖名 IN THE NAME OF JESUS</dc:title>
  <dc:subject>Hymnary 聖徒詩歌</dc:subject>
  <dc:creator>LIU</dc:creator>
  <cp:lastModifiedBy>Timothy Liang</cp:lastModifiedBy>
  <cp:revision>15</cp:revision>
  <dcterms:created xsi:type="dcterms:W3CDTF">2001-06-13T23:13:08Z</dcterms:created>
  <dcterms:modified xsi:type="dcterms:W3CDTF">2017-08-06T15:43:27Z</dcterms:modified>
</cp:coreProperties>
</file>